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7" r:id="rId6"/>
    <p:sldId id="258" r:id="rId7"/>
    <p:sldId id="260" r:id="rId8"/>
    <p:sldId id="261" r:id="rId9"/>
    <p:sldId id="262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D07F04-5090-4E69-AE81-B89587EF25E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4FA67B-616C-4990-9F74-574D63886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Мастер класс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7343804" cy="421484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Применение технологии проблемного обучения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для развития познавательных  способностей учащихся начальных </a:t>
            </a:r>
            <a:r>
              <a:rPr lang="ru-RU" sz="2400" b="1" dirty="0" smtClean="0">
                <a:solidFill>
                  <a:srgbClr val="002060"/>
                </a:solidFill>
              </a:rPr>
              <a:t>классов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pPr algn="r"/>
            <a:r>
              <a:rPr lang="ru-RU" sz="1800" b="1" dirty="0" err="1" smtClean="0">
                <a:solidFill>
                  <a:srgbClr val="C00000"/>
                </a:solidFill>
              </a:rPr>
              <a:t>Машанина</a:t>
            </a:r>
            <a:r>
              <a:rPr lang="ru-RU" sz="1800" b="1" dirty="0" smtClean="0">
                <a:solidFill>
                  <a:srgbClr val="C00000"/>
                </a:solidFill>
              </a:rPr>
              <a:t> Светлана Николаевна</a:t>
            </a:r>
          </a:p>
          <a:p>
            <a:pPr algn="r"/>
            <a:r>
              <a:rPr lang="ru-RU" sz="1800" b="1" dirty="0" smtClean="0">
                <a:solidFill>
                  <a:srgbClr val="C00000"/>
                </a:solidFill>
              </a:rPr>
              <a:t>МОУ «Средняя общеобразовательная  школа №4»</a:t>
            </a:r>
          </a:p>
          <a:p>
            <a:endParaRPr lang="ru-RU" sz="1200" b="1" dirty="0" smtClean="0"/>
          </a:p>
          <a:p>
            <a:endParaRPr lang="ru-RU" sz="1200" b="1" dirty="0"/>
          </a:p>
          <a:p>
            <a:r>
              <a:rPr lang="ru-RU" sz="1200" b="1" dirty="0" smtClean="0"/>
              <a:t>Г. Луга</a:t>
            </a:r>
            <a:endParaRPr lang="ru-RU" sz="1200" b="1" dirty="0"/>
          </a:p>
          <a:p>
            <a:pPr algn="r"/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zaiushka.ru/wp-content/uploads/2015/06/%D0%A1%D1%82%D1%80%D0%B5%D0%BA%D0%BE%D0%B7%D0%B0-%D0%B8-%D0%BC%D1%83%D1%80%D0%B0%D0%B2%D0%B5%D0%B9-%D0%B1%D0%B0%D1%81%D0%BD%D1%8F-%D0%BA%D0%B0%D1%80%D1%82%D0%B8%D0%BD%D0%BA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642918"/>
            <a:ext cx="630345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Синквейн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(пример)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4" descr="Зима 2015 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258028" cy="4637087"/>
          </a:xfrm>
        </p:spPr>
      </p:pic>
      <p:sp>
        <p:nvSpPr>
          <p:cNvPr id="6" name="Прямоугольник 5"/>
          <p:cNvSpPr/>
          <p:nvPr/>
        </p:nvSpPr>
        <p:spPr>
          <a:xfrm>
            <a:off x="714348" y="1785927"/>
            <a:ext cx="76438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  1</a:t>
            </a:r>
            <a:r>
              <a:rPr lang="ru-RU" sz="3200" b="1" dirty="0" smtClean="0">
                <a:solidFill>
                  <a:srgbClr val="FFFF00"/>
                </a:solidFill>
              </a:rPr>
              <a:t>.  </a:t>
            </a:r>
            <a:r>
              <a:rPr lang="ru-RU" sz="3600" b="1" dirty="0" smtClean="0">
                <a:solidFill>
                  <a:srgbClr val="FFFF00"/>
                </a:solidFill>
              </a:rPr>
              <a:t>Зима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2. Морозная, снежная                                                                      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   3. Наступила, заморозила, заблестела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4. Зимушка – зима, волшебная пора.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5. Новый Год!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accent4">
                    <a:lumMod val="50000"/>
                  </a:schemeClr>
                </a:solidFill>
              </a:rPr>
              <a:t>Самооценка</a:t>
            </a:r>
            <a:endParaRPr lang="ru-RU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Оцените своё отношение к работе на мастер – классе с помощью смайлика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Мне было интересно – весёлый смайлик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Мне было не интересно – грустный смайлик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http://kolpinonews.ru/u/events/orig/1a5b46a9738fd5f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41783" cy="41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Чтение без размышления – пустое занятие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И.А.Крылов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miraudiobook.ru/_si/14/0693747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0006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Я работаю в артели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У корней мохнатой ели,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По буграм тащу бревно –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Больше плотника оно.</a:t>
            </a:r>
          </a:p>
          <a:p>
            <a:endParaRPr lang="ru-RU" dirty="0"/>
          </a:p>
        </p:txBody>
      </p:sp>
      <p:pic>
        <p:nvPicPr>
          <p:cNvPr id="7" name="Содержимое 8" descr="http://www.stihi.ru/pics/2010/03/17/59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714356"/>
            <a:ext cx="51117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Самолётик лёгкий быстрый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Над цветком летит душистым.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Крылья, хвостик и глаза.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Это чудо ...</a:t>
            </a:r>
          </a:p>
          <a:p>
            <a:endParaRPr lang="ru-RU" dirty="0"/>
          </a:p>
        </p:txBody>
      </p:sp>
      <p:pic>
        <p:nvPicPr>
          <p:cNvPr id="5" name="Содержимое 9" descr="http://img-fotki.yandex.ru/get/3311/319626705.72/0_12f78c_4f9a609c_ori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42918"/>
            <a:ext cx="51117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642942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9"/>
            <a:ext cx="4041775" cy="571504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http://www.stihi.ru/pics/2010/03/17/5907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04018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img-fotki.yandex.ru/get/3311/319626705.72/0_12f78c_4f9a609c_ori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04177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1285860"/>
            <a:ext cx="2897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М</a:t>
            </a:r>
            <a:r>
              <a:rPr lang="ru-RU" sz="3600" b="1" dirty="0" smtClean="0">
                <a:solidFill>
                  <a:schemeClr val="bg1"/>
                </a:solidFill>
              </a:rPr>
              <a:t>УРАВЕЙ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284702" y="1285860"/>
            <a:ext cx="2859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трекоза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http://racetoextinction.com/photos/565f71ea115e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57216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fs1.ppt4web.ru/images/95403/139027/64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714356"/>
            <a:ext cx="6034617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5312/43073245.43/0_71cbd_43fbb928_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643733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D467A8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114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Мастер класс</vt:lpstr>
      <vt:lpstr>Слайд 2</vt:lpstr>
      <vt:lpstr>И.А.Крылов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Синквейн (пример)</vt:lpstr>
      <vt:lpstr>Самооценка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SSS</dc:creator>
  <cp:lastModifiedBy>SSS</cp:lastModifiedBy>
  <cp:revision>29</cp:revision>
  <dcterms:created xsi:type="dcterms:W3CDTF">2016-01-23T15:20:43Z</dcterms:created>
  <dcterms:modified xsi:type="dcterms:W3CDTF">2016-01-28T17:15:46Z</dcterms:modified>
</cp:coreProperties>
</file>